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75" r:id="rId11"/>
    <p:sldId id="269" r:id="rId12"/>
    <p:sldId id="270" r:id="rId13"/>
    <p:sldId id="271" r:id="rId14"/>
    <p:sldId id="27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61D"/>
    <a:srgbClr val="FDA13A"/>
    <a:srgbClr val="4CB853"/>
    <a:srgbClr val="B4BBCC"/>
    <a:srgbClr val="E6E6E6"/>
    <a:srgbClr val="F6851F"/>
    <a:srgbClr val="F7C457"/>
    <a:srgbClr val="32AD97"/>
    <a:srgbClr val="2C9C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42" Type="http://schemas.openxmlformats.org/officeDocument/2006/relationships/image" Target="../media/image72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66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Relationship Id="rId46" Type="http://schemas.openxmlformats.org/officeDocument/2006/relationships/image" Target="../media/image76.svg"/><Relationship Id="rId20" Type="http://schemas.openxmlformats.org/officeDocument/2006/relationships/image" Target="../media/image50.svg"/><Relationship Id="rId41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77.png"/><Relationship Id="rId18" Type="http://schemas.openxmlformats.org/officeDocument/2006/relationships/image" Target="../media/image76.sv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60.svg"/><Relationship Id="rId17" Type="http://schemas.openxmlformats.org/officeDocument/2006/relationships/image" Target="../media/image75.png"/><Relationship Id="rId2" Type="http://schemas.openxmlformats.org/officeDocument/2006/relationships/image" Target="../media/image32.png"/><Relationship Id="rId16" Type="http://schemas.openxmlformats.org/officeDocument/2006/relationships/image" Target="../media/image80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5" Type="http://schemas.openxmlformats.org/officeDocument/2006/relationships/image" Target="../media/image79.png"/><Relationship Id="rId10" Type="http://schemas.openxmlformats.org/officeDocument/2006/relationships/image" Target="../media/image34.svg"/><Relationship Id="rId19" Type="http://schemas.openxmlformats.org/officeDocument/2006/relationships/image" Target="../media/image81.png"/><Relationship Id="rId4" Type="http://schemas.openxmlformats.org/officeDocument/2006/relationships/image" Target="../media/image48.svg"/><Relationship Id="rId9" Type="http://schemas.openxmlformats.org/officeDocument/2006/relationships/image" Target="../media/image33.png"/><Relationship Id="rId14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svg"/><Relationship Id="rId18" Type="http://schemas.openxmlformats.org/officeDocument/2006/relationships/image" Target="../media/image83.png"/><Relationship Id="rId3" Type="http://schemas.openxmlformats.org/officeDocument/2006/relationships/image" Target="../media/image48.svg"/><Relationship Id="rId21" Type="http://schemas.openxmlformats.org/officeDocument/2006/relationships/image" Target="../media/image86.svg"/><Relationship Id="rId7" Type="http://schemas.openxmlformats.org/officeDocument/2006/relationships/image" Target="../media/image36.svg"/><Relationship Id="rId12" Type="http://schemas.openxmlformats.org/officeDocument/2006/relationships/image" Target="../media/image61.png"/><Relationship Id="rId17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50.svg"/><Relationship Id="rId15" Type="http://schemas.openxmlformats.org/officeDocument/2006/relationships/image" Target="../media/image34.svg"/><Relationship Id="rId10" Type="http://schemas.openxmlformats.org/officeDocument/2006/relationships/image" Target="../media/image37.png"/><Relationship Id="rId19" Type="http://schemas.openxmlformats.org/officeDocument/2006/relationships/image" Target="../media/image84.svg"/><Relationship Id="rId4" Type="http://schemas.openxmlformats.org/officeDocument/2006/relationships/image" Target="../media/image49.png"/><Relationship Id="rId9" Type="http://schemas.openxmlformats.org/officeDocument/2006/relationships/image" Target="../media/image60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85D7EB-054D-D424-D273-0435AD904479}"/>
              </a:ext>
            </a:extLst>
          </p:cNvPr>
          <p:cNvSpPr txBox="1"/>
          <p:nvPr/>
        </p:nvSpPr>
        <p:spPr>
          <a:xfrm>
            <a:off x="7747002" y="131630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12ACA4-796A-9184-2E6A-6DE66756064A}"/>
              </a:ext>
            </a:extLst>
          </p:cNvPr>
          <p:cNvSpPr/>
          <p:nvPr/>
        </p:nvSpPr>
        <p:spPr>
          <a:xfrm>
            <a:off x="3137292" y="2390952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B635C-F68A-C199-467F-81136EEBB700}"/>
              </a:ext>
            </a:extLst>
          </p:cNvPr>
          <p:cNvSpPr/>
          <p:nvPr/>
        </p:nvSpPr>
        <p:spPr>
          <a:xfrm>
            <a:off x="2748267" y="169487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40E481-095D-60CE-C998-C32EE6E9A5F8}"/>
              </a:ext>
            </a:extLst>
          </p:cNvPr>
          <p:cNvSpPr/>
          <p:nvPr/>
        </p:nvSpPr>
        <p:spPr>
          <a:xfrm>
            <a:off x="3504057" y="186350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38DD1F-0DFF-B0BC-25C5-AE1FB52043B9}"/>
              </a:ext>
            </a:extLst>
          </p:cNvPr>
          <p:cNvSpPr/>
          <p:nvPr/>
        </p:nvSpPr>
        <p:spPr>
          <a:xfrm>
            <a:off x="2350642" y="241053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9B9C24-2003-1382-79DA-309D153DDCC1}"/>
              </a:ext>
            </a:extLst>
          </p:cNvPr>
          <p:cNvSpPr/>
          <p:nvPr/>
        </p:nvSpPr>
        <p:spPr>
          <a:xfrm>
            <a:off x="3533678" y="169014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944FD88-DC3E-8BCC-6092-DB21302CC0B6}"/>
              </a:ext>
            </a:extLst>
          </p:cNvPr>
          <p:cNvSpPr/>
          <p:nvPr/>
        </p:nvSpPr>
        <p:spPr>
          <a:xfrm>
            <a:off x="3504057" y="329481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C74DB-FA3E-93C6-0576-1A6CBC284509}"/>
              </a:ext>
            </a:extLst>
          </p:cNvPr>
          <p:cNvSpPr txBox="1"/>
          <p:nvPr/>
        </p:nvSpPr>
        <p:spPr>
          <a:xfrm>
            <a:off x="2569558" y="341769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C01DF-E3AA-043A-FCB1-CDB8793EE5A1}"/>
              </a:ext>
            </a:extLst>
          </p:cNvPr>
          <p:cNvSpPr txBox="1"/>
          <p:nvPr/>
        </p:nvSpPr>
        <p:spPr>
          <a:xfrm>
            <a:off x="3054474" y="225102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34E69A-2BD6-7B81-9FE9-0D26632EC536}"/>
              </a:ext>
            </a:extLst>
          </p:cNvPr>
          <p:cNvSpPr/>
          <p:nvPr/>
        </p:nvSpPr>
        <p:spPr>
          <a:xfrm>
            <a:off x="7440795" y="76015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E193D3-5808-81F2-EEF2-A999F29FBB88}"/>
              </a:ext>
            </a:extLst>
          </p:cNvPr>
          <p:cNvSpPr/>
          <p:nvPr/>
        </p:nvSpPr>
        <p:spPr>
          <a:xfrm>
            <a:off x="8196585" y="92878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44A9E6-FAF5-459A-1AA2-808B76FF931B}"/>
              </a:ext>
            </a:extLst>
          </p:cNvPr>
          <p:cNvSpPr/>
          <p:nvPr/>
        </p:nvSpPr>
        <p:spPr>
          <a:xfrm>
            <a:off x="7043170" y="147581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C12B59-AE22-46DD-573D-6BD193E09DCE}"/>
              </a:ext>
            </a:extLst>
          </p:cNvPr>
          <p:cNvSpPr/>
          <p:nvPr/>
        </p:nvSpPr>
        <p:spPr>
          <a:xfrm>
            <a:off x="8226206" y="75542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EC3ABC-34A5-1ADB-937E-F5A8A9E10F20}"/>
              </a:ext>
            </a:extLst>
          </p:cNvPr>
          <p:cNvSpPr/>
          <p:nvPr/>
        </p:nvSpPr>
        <p:spPr>
          <a:xfrm>
            <a:off x="8196585" y="236009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8F44A-C257-41C9-6FFE-727EC9E0EAF9}"/>
              </a:ext>
            </a:extLst>
          </p:cNvPr>
          <p:cNvSpPr txBox="1"/>
          <p:nvPr/>
        </p:nvSpPr>
        <p:spPr>
          <a:xfrm>
            <a:off x="7262086" y="248297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</p:spTree>
    <p:extLst>
      <p:ext uri="{BB962C8B-B14F-4D97-AF65-F5344CB8AC3E}">
        <p14:creationId xmlns:p14="http://schemas.microsoft.com/office/powerpoint/2010/main" val="403380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891" y="125569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736C0-FE54-74AB-6D43-432B95CAA666}"/>
              </a:ext>
            </a:extLst>
          </p:cNvPr>
          <p:cNvSpPr/>
          <p:nvPr/>
        </p:nvSpPr>
        <p:spPr>
          <a:xfrm>
            <a:off x="958840" y="1236654"/>
            <a:ext cx="1673604" cy="274224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79A4-7AD6-BAB5-AC94-A30A14F63088}"/>
              </a:ext>
            </a:extLst>
          </p:cNvPr>
          <p:cNvSpPr txBox="1"/>
          <p:nvPr/>
        </p:nvSpPr>
        <p:spPr>
          <a:xfrm>
            <a:off x="956955" y="1254177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 Name’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B388C1-B5AD-CBE9-CB8C-46879D2F7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8606" y="20283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1133</Words>
  <Application>Microsoft Office PowerPoint</Application>
  <PresentationFormat>Widescreen</PresentationFormat>
  <Paragraphs>321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52</cp:revision>
  <dcterms:created xsi:type="dcterms:W3CDTF">2023-07-16T12:40:18Z</dcterms:created>
  <dcterms:modified xsi:type="dcterms:W3CDTF">2023-08-07T17:21:35Z</dcterms:modified>
</cp:coreProperties>
</file>